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Capacitive Voltage conversion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On Chip DC-DC conversion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765" y="1179576"/>
            <a:ext cx="21244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179576"/>
            <a:ext cx="64960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Capacitive voltage conversion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08" y="1179576"/>
            <a:ext cx="71479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81" y="1179576"/>
            <a:ext cx="65484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105" y="1179576"/>
            <a:ext cx="63657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81" y="1179576"/>
            <a:ext cx="65484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065" y="1179576"/>
            <a:ext cx="65798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065" y="1179576"/>
            <a:ext cx="657987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